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5" r:id="rId24"/>
    <p:sldId id="264" r:id="rId25"/>
    <p:sldId id="266" r:id="rId26"/>
    <p:sldId id="267" r:id="rId27"/>
    <p:sldId id="268" r:id="rId28"/>
    <p:sldId id="269" r:id="rId29"/>
    <p:sldId id="270" r:id="rId30"/>
    <p:sldId id="273" r:id="rId31"/>
    <p:sldId id="274" r:id="rId32"/>
    <p:sldId id="275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FF967-22DF-46EA-891E-99B915C0E1D9}" type="datetimeFigureOut">
              <a:rPr lang="en-US" smtClean="0"/>
              <a:pPr/>
              <a:t>7/11/2017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31312-70AC-40D0-8886-7341E120579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Events 2016-17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Staff Vs Students : Volley Ball Match 05.08.16</a:t>
            </a:r>
            <a:endParaRPr lang="en-IN" dirty="0"/>
          </a:p>
        </p:txBody>
      </p:sp>
      <p:pic>
        <p:nvPicPr>
          <p:cNvPr id="8194" name="Picture 2" descr="C:\Users\Praveen\Desktop\Department Events\Photo Transfer\Mobile Camera 08.08.16\IMG-20160804-WA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28903"/>
            <a:ext cx="4038600" cy="2268557"/>
          </a:xfrm>
          <a:prstGeom prst="rect">
            <a:avLst/>
          </a:prstGeom>
          <a:noFill/>
        </p:spPr>
      </p:pic>
      <p:pic>
        <p:nvPicPr>
          <p:cNvPr id="8196" name="Picture 4" descr="C:\Users\Praveen\Desktop\Department Events\Photo Transfer\Mobile Camera 08.08.16\IMG-20160804-WA00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28903"/>
            <a:ext cx="4038600" cy="226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Outbound Case Study Workshop at </a:t>
            </a:r>
            <a:r>
              <a:rPr lang="en-US" dirty="0" err="1" smtClean="0"/>
              <a:t>Mahabalipuram</a:t>
            </a:r>
            <a:r>
              <a:rPr lang="en-US" dirty="0" smtClean="0"/>
              <a:t> 05.08.16</a:t>
            </a:r>
            <a:endParaRPr lang="en-IN" dirty="0"/>
          </a:p>
        </p:txBody>
      </p:sp>
      <p:pic>
        <p:nvPicPr>
          <p:cNvPr id="9218" name="Picture 2" descr="C:\Users\Praveen\Desktop\Department Events\Photo Transfer\Mobile Camera 08.08.16\IMG-20160804-WA00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28903"/>
            <a:ext cx="4038600" cy="2268557"/>
          </a:xfrm>
          <a:prstGeom prst="rect">
            <a:avLst/>
          </a:prstGeom>
          <a:noFill/>
        </p:spPr>
      </p:pic>
      <p:pic>
        <p:nvPicPr>
          <p:cNvPr id="9219" name="Picture 3" descr="C:\Users\Praveen\Desktop\Department Events\Photo Transfer\Mobile Camera 08.08.16\IMG-20160804-WA00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28903"/>
            <a:ext cx="4038600" cy="226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Outbound Case Study Workshop at </a:t>
            </a:r>
            <a:r>
              <a:rPr lang="en-US" dirty="0" err="1" smtClean="0"/>
              <a:t>Mahabalipuram</a:t>
            </a:r>
            <a:r>
              <a:rPr lang="en-US" dirty="0" smtClean="0"/>
              <a:t> 05.08.16</a:t>
            </a:r>
            <a:endParaRPr lang="en-IN" dirty="0"/>
          </a:p>
        </p:txBody>
      </p:sp>
      <p:pic>
        <p:nvPicPr>
          <p:cNvPr id="10242" name="Picture 2" descr="C:\Users\Praveen\Desktop\Department Events\Photo Transfer\Mobile Camera 08.08.16\IMG-20160804-WA00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6786610" cy="3812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Prize Distribution for Interdepartmental Competitions to Commemorate the First Anniversary of Dr.APJ Abdul </a:t>
            </a:r>
            <a:r>
              <a:rPr lang="en-US" sz="3200" dirty="0" err="1" smtClean="0"/>
              <a:t>Kalam</a:t>
            </a:r>
            <a:r>
              <a:rPr lang="en-US" sz="3200" dirty="0" smtClean="0"/>
              <a:t> on 27.07.16  </a:t>
            </a:r>
            <a:endParaRPr lang="en-IN" sz="3200" dirty="0"/>
          </a:p>
        </p:txBody>
      </p:sp>
      <p:pic>
        <p:nvPicPr>
          <p:cNvPr id="11266" name="Picture 2" descr="C:\Users\Praveen\Desktop\Department Events\Photo Transfer\Mobile Camera 08.08.16\IMG-20160804-WA0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4143380"/>
            <a:ext cx="4071966" cy="2287299"/>
          </a:xfrm>
          <a:prstGeom prst="rect">
            <a:avLst/>
          </a:prstGeom>
          <a:noFill/>
        </p:spPr>
      </p:pic>
      <p:pic>
        <p:nvPicPr>
          <p:cNvPr id="11267" name="Picture 3" descr="C:\Users\Praveen\Desktop\Department Events\Photo Transfer\Mobile Camera 08.08.16\IMG-20160804-WA00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14818"/>
            <a:ext cx="3942506" cy="2214579"/>
          </a:xfrm>
          <a:prstGeom prst="rect">
            <a:avLst/>
          </a:prstGeom>
          <a:noFill/>
        </p:spPr>
      </p:pic>
      <p:pic>
        <p:nvPicPr>
          <p:cNvPr id="11268" name="Picture 4" descr="C:\Users\Praveen\Desktop\Department Events\Photo Transfer\Mobile Camera 08.08.16\IMG-20160804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643050"/>
            <a:ext cx="4038600" cy="2268557"/>
          </a:xfrm>
          <a:prstGeom prst="rect">
            <a:avLst/>
          </a:prstGeom>
          <a:noFill/>
        </p:spPr>
      </p:pic>
      <p:pic>
        <p:nvPicPr>
          <p:cNvPr id="11269" name="Picture 5" descr="C:\Users\Praveen\Desktop\Department Events\Photo Transfer\Mobile Camera 08.08.16\IMG-20160804-WA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714488"/>
            <a:ext cx="3969131" cy="2229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Internship Interview by </a:t>
            </a:r>
            <a:r>
              <a:rPr lang="en-US" dirty="0" err="1" smtClean="0"/>
              <a:t>Klare</a:t>
            </a:r>
            <a:r>
              <a:rPr lang="en-US" dirty="0" smtClean="0"/>
              <a:t> &amp; Jones on 09.08.16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736"/>
            <a:ext cx="6500858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Internship Interview by </a:t>
            </a:r>
            <a:r>
              <a:rPr lang="en-US" dirty="0" err="1" smtClean="0"/>
              <a:t>Jetpat</a:t>
            </a:r>
            <a:r>
              <a:rPr lang="en-US" dirty="0" smtClean="0"/>
              <a:t> on 09.08.16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71612"/>
            <a:ext cx="5857916" cy="439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Outbound Case Study Workshop 3.3.17 in </a:t>
            </a:r>
            <a:r>
              <a:rPr lang="en-US" sz="3600" b="1" dirty="0" err="1" smtClean="0">
                <a:solidFill>
                  <a:srgbClr val="C00000"/>
                </a:solidFill>
              </a:rPr>
              <a:t>Mahabalipuram</a:t>
            </a:r>
            <a:endParaRPr lang="en-IN" sz="3600" b="1" dirty="0">
              <a:solidFill>
                <a:srgbClr val="C00000"/>
              </a:solidFill>
            </a:endParaRPr>
          </a:p>
        </p:txBody>
      </p:sp>
      <p:pic>
        <p:nvPicPr>
          <p:cNvPr id="7" name="Content Placeholder 6" descr="C:\Users\Praveen\Desktop\Outbound Activities Mahabalipuram\IMG_105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421484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C:\Users\Praveen\Desktop\Outbound Activities Mahabalipuram\IMG_107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000372"/>
            <a:ext cx="4181476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Workshop at GRT Engineering College 21.02.17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Praveen\Desktop\Album Photos\GRT Photos\DSC07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3"/>
            <a:ext cx="4143404" cy="3107553"/>
          </a:xfrm>
          <a:prstGeom prst="rect">
            <a:avLst/>
          </a:prstGeom>
          <a:noFill/>
        </p:spPr>
      </p:pic>
      <p:pic>
        <p:nvPicPr>
          <p:cNvPr id="1027" name="Picture 3" descr="C:\Users\Praveen\Desktop\Album Photos\GRT Photos\DSC074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499" y="2857496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Resource Person at Dr.MGR University, FDP </a:t>
            </a:r>
            <a:r>
              <a:rPr lang="en-US" b="1" dirty="0" err="1" smtClean="0">
                <a:solidFill>
                  <a:srgbClr val="C00000"/>
                </a:solidFill>
              </a:rPr>
              <a:t>Programme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Praveen\Desktop\Album Photos\mgr university\IMG_20160627_121556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844"/>
          <a:stretch>
            <a:fillRect/>
          </a:stretch>
        </p:blipFill>
        <p:spPr bwMode="auto">
          <a:xfrm>
            <a:off x="4643438" y="3173098"/>
            <a:ext cx="4252914" cy="3499166"/>
          </a:xfrm>
          <a:prstGeom prst="rect">
            <a:avLst/>
          </a:prstGeom>
          <a:noFill/>
        </p:spPr>
      </p:pic>
      <p:pic>
        <p:nvPicPr>
          <p:cNvPr id="2051" name="Picture 3" descr="C:\Users\Praveen\Desktop\Album Photos\mgr university\IMG_20160627_125520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4143404" cy="3260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St.Mary’s</a:t>
            </a:r>
            <a:r>
              <a:rPr lang="en-US" b="1" dirty="0" smtClean="0">
                <a:solidFill>
                  <a:srgbClr val="C00000"/>
                </a:solidFill>
              </a:rPr>
              <a:t> HSS School, 3.3.17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Praveen\Desktop\100NIKON\DSCN70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214422"/>
            <a:ext cx="4476781" cy="3357586"/>
          </a:xfrm>
          <a:prstGeom prst="rect">
            <a:avLst/>
          </a:prstGeom>
          <a:noFill/>
        </p:spPr>
      </p:pic>
      <p:pic>
        <p:nvPicPr>
          <p:cNvPr id="3076" name="Picture 4" descr="C:\Users\Praveen\Desktop\100NIKON\DSCN7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7181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 Cleaning – 18.02.16</a:t>
            </a:r>
            <a:endParaRPr lang="en-IN" dirty="0"/>
          </a:p>
        </p:txBody>
      </p:sp>
      <p:pic>
        <p:nvPicPr>
          <p:cNvPr id="1026" name="Picture 2" descr="C:\Users\Praveen\Desktop\PHOTOS\BEACH CLEANING\IMG_55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C:\Users\Praveen\Desktop\PHOTOS\BEACH CLEANING\IMG_54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Kalaigner</a:t>
            </a:r>
            <a:r>
              <a:rPr lang="en-US" sz="3600" b="1" dirty="0" smtClean="0">
                <a:solidFill>
                  <a:srgbClr val="C00000"/>
                </a:solidFill>
              </a:rPr>
              <a:t> TV – </a:t>
            </a:r>
            <a:r>
              <a:rPr lang="en-US" sz="3600" b="1" dirty="0" err="1" smtClean="0">
                <a:solidFill>
                  <a:srgbClr val="C00000"/>
                </a:solidFill>
              </a:rPr>
              <a:t>Kalvi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Chelvam</a:t>
            </a:r>
            <a:r>
              <a:rPr lang="en-US" sz="3600" b="1" dirty="0" smtClean="0">
                <a:solidFill>
                  <a:srgbClr val="C00000"/>
                </a:solidFill>
              </a:rPr>
              <a:t> (Jan 2017)</a:t>
            </a:r>
            <a:endParaRPr lang="en-IN" sz="3600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Praveen\Desktop\Album Photos\Kaligner\IMG_20170111_165909.jpg"/>
          <p:cNvPicPr>
            <a:picLocks noChangeAspect="1" noChangeArrowheads="1"/>
          </p:cNvPicPr>
          <p:nvPr/>
        </p:nvPicPr>
        <p:blipFill>
          <a:blip r:embed="rId2"/>
          <a:srcRect l="2343" t="6944" r="20312" b="19444"/>
          <a:stretch>
            <a:fillRect/>
          </a:stretch>
        </p:blipFill>
        <p:spPr bwMode="auto">
          <a:xfrm>
            <a:off x="857224" y="1714488"/>
            <a:ext cx="7072362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International Conference – Iran (Dec 2016)</a:t>
            </a:r>
            <a:endParaRPr lang="en-IN" sz="36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Praveen\Desktop\Album Photos\Iran Photos\IMG-20161217-WA0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51060"/>
            <a:ext cx="8358246" cy="4701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International Conference Malaysia (March 2016)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Praveen\Desktop\Album Photos\Selected\Malaysia\DSC037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6286544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85723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2 </a:t>
            </a:r>
            <a:r>
              <a:rPr lang="en-US" sz="2400" b="1" baseline="30000" dirty="0" err="1" smtClean="0">
                <a:solidFill>
                  <a:srgbClr val="C00000"/>
                </a:solidFill>
              </a:rPr>
              <a:t>nd</a:t>
            </a:r>
            <a:r>
              <a:rPr lang="en-US" sz="2400" b="1" dirty="0" smtClean="0">
                <a:solidFill>
                  <a:srgbClr val="C00000"/>
                </a:solidFill>
              </a:rPr>
              <a:t> Rank in the </a:t>
            </a:r>
            <a:r>
              <a:rPr lang="en-US" sz="2400" b="1" dirty="0" smtClean="0">
                <a:solidFill>
                  <a:srgbClr val="0070C0"/>
                </a:solidFill>
              </a:rPr>
              <a:t>Career Connect Ranking </a:t>
            </a:r>
            <a:r>
              <a:rPr lang="en-US" sz="2400" b="1" dirty="0" smtClean="0">
                <a:solidFill>
                  <a:srgbClr val="C00000"/>
                </a:solidFill>
              </a:rPr>
              <a:t>of </a:t>
            </a:r>
            <a:r>
              <a:rPr lang="en-US" sz="2400" b="1" dirty="0" smtClean="0">
                <a:solidFill>
                  <a:srgbClr val="002060"/>
                </a:solidFill>
              </a:rPr>
              <a:t>Best B School (Feb 2017)</a:t>
            </a:r>
            <a:endParaRPr lang="en-IN" sz="2400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Praveen\Desktop\IMG-20170307-WA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76825"/>
            <a:ext cx="6643733" cy="6013065"/>
          </a:xfrm>
          <a:prstGeom prst="rect">
            <a:avLst/>
          </a:prstGeom>
          <a:noFill/>
        </p:spPr>
      </p:pic>
      <p:pic>
        <p:nvPicPr>
          <p:cNvPr id="7171" name="Picture 3" descr="C:\Users\Praveen\Desktop\IMG-20170307-WA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1797949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Rank </a:t>
            </a:r>
            <a:r>
              <a:rPr lang="en-US" b="1" dirty="0" smtClean="0">
                <a:solidFill>
                  <a:srgbClr val="C00000"/>
                </a:solidFill>
              </a:rPr>
              <a:t>in the </a:t>
            </a:r>
            <a:r>
              <a:rPr lang="en-US" b="1" dirty="0" smtClean="0">
                <a:solidFill>
                  <a:srgbClr val="002060"/>
                </a:solidFill>
              </a:rPr>
              <a:t>Business Today </a:t>
            </a:r>
            <a:r>
              <a:rPr lang="en-US" b="1" dirty="0" smtClean="0">
                <a:solidFill>
                  <a:srgbClr val="C00000"/>
                </a:solidFill>
              </a:rPr>
              <a:t>Ranking of </a:t>
            </a:r>
            <a:r>
              <a:rPr lang="en-US" b="1" dirty="0" smtClean="0">
                <a:solidFill>
                  <a:srgbClr val="00B0F0"/>
                </a:solidFill>
              </a:rPr>
              <a:t>Best B Schools </a:t>
            </a:r>
            <a:r>
              <a:rPr lang="en-US" b="1" dirty="0" smtClean="0">
                <a:solidFill>
                  <a:srgbClr val="C00000"/>
                </a:solidFill>
              </a:rPr>
              <a:t>(Dec 2016)</a:t>
            </a: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Praveen\Desktop\business to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357298"/>
            <a:ext cx="3786214" cy="5237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</a:t>
            </a:r>
            <a:r>
              <a:rPr lang="en-US" dirty="0" smtClean="0"/>
              <a:t> signed with </a:t>
            </a:r>
            <a:r>
              <a:rPr lang="en-US" dirty="0" err="1" smtClean="0"/>
              <a:t>Xaxis</a:t>
            </a:r>
            <a:r>
              <a:rPr lang="en-US" dirty="0" smtClean="0"/>
              <a:t> and </a:t>
            </a:r>
            <a:r>
              <a:rPr lang="en-US" dirty="0" err="1" smtClean="0"/>
              <a:t>Edufic</a:t>
            </a:r>
            <a:endParaRPr lang="en-IN" dirty="0"/>
          </a:p>
        </p:txBody>
      </p:sp>
      <p:pic>
        <p:nvPicPr>
          <p:cNvPr id="1026" name="Picture 2" descr="C:\Users\Praveen\Desktop\pictures\IMG_00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Praveen\Desktop\pictures\IMG_97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Lecture by </a:t>
            </a:r>
            <a:r>
              <a:rPr lang="en-US" dirty="0" err="1" smtClean="0"/>
              <a:t>Mr.Naren</a:t>
            </a:r>
            <a:r>
              <a:rPr lang="en-US" dirty="0" smtClean="0"/>
              <a:t>, Professor, </a:t>
            </a:r>
            <a:r>
              <a:rPr lang="en-US" dirty="0" err="1" smtClean="0"/>
              <a:t>Intelek</a:t>
            </a:r>
            <a:r>
              <a:rPr lang="en-US" dirty="0" smtClean="0"/>
              <a:t> International College, </a:t>
            </a:r>
            <a:r>
              <a:rPr lang="en-US" dirty="0" err="1" smtClean="0"/>
              <a:t>Malayasia</a:t>
            </a:r>
            <a:r>
              <a:rPr lang="en-US" dirty="0" smtClean="0"/>
              <a:t> – 09.02.17</a:t>
            </a:r>
            <a:endParaRPr lang="en-IN" dirty="0"/>
          </a:p>
        </p:txBody>
      </p:sp>
      <p:pic>
        <p:nvPicPr>
          <p:cNvPr id="2050" name="Picture 2" descr="C:\Users\Praveen\Desktop\pictures\IMG_4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572264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Lecture on Project Management by a Team from Synergy Tech on 21.02.17</a:t>
            </a:r>
            <a:endParaRPr lang="en-IN" dirty="0"/>
          </a:p>
        </p:txBody>
      </p:sp>
      <p:pic>
        <p:nvPicPr>
          <p:cNvPr id="3074" name="Picture 2" descr="C:\Users\Praveen\Desktop\pictures\IMG_45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905277" cy="2928958"/>
          </a:xfrm>
          <a:prstGeom prst="rect">
            <a:avLst/>
          </a:prstGeom>
          <a:noFill/>
        </p:spPr>
      </p:pic>
      <p:pic>
        <p:nvPicPr>
          <p:cNvPr id="3075" name="Picture 3" descr="C:\Users\Praveen\Desktop\photo\IMG-20170216-WA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351"/>
            <a:ext cx="4343402" cy="3262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Interdepartmental Competitions 20.03.17 </a:t>
            </a:r>
            <a:endParaRPr lang="en-IN" dirty="0"/>
          </a:p>
        </p:txBody>
      </p:sp>
      <p:pic>
        <p:nvPicPr>
          <p:cNvPr id="4098" name="Picture 2" descr="C:\Users\Praveen\Desktop\pictures\IMG_58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6336"/>
            <a:ext cx="4038600" cy="3033690"/>
          </a:xfrm>
          <a:prstGeom prst="rect">
            <a:avLst/>
          </a:prstGeom>
          <a:noFill/>
        </p:spPr>
      </p:pic>
      <p:pic>
        <p:nvPicPr>
          <p:cNvPr id="4099" name="Picture 3" descr="C:\Users\Praveen\Desktop\pictures\IMG_59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Lecture on Gearing up for Placements by </a:t>
            </a:r>
            <a:r>
              <a:rPr lang="en-US" dirty="0" err="1" smtClean="0"/>
              <a:t>Prof.Gandhi</a:t>
            </a:r>
            <a:r>
              <a:rPr lang="en-US" dirty="0" smtClean="0"/>
              <a:t> 14.03.17</a:t>
            </a:r>
            <a:endParaRPr lang="en-IN" dirty="0"/>
          </a:p>
        </p:txBody>
      </p:sp>
      <p:pic>
        <p:nvPicPr>
          <p:cNvPr id="5123" name="Picture 3" descr="C:\Users\Praveen\Desktop\pictures\IMG_6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715140" cy="5036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Industrial Visit to Barclays Bank, DLF – 22.03.16 </a:t>
            </a:r>
            <a:endParaRPr lang="en-IN" dirty="0"/>
          </a:p>
        </p:txBody>
      </p:sp>
      <p:pic>
        <p:nvPicPr>
          <p:cNvPr id="2050" name="Picture 2" descr="C:\Users\Praveen\Desktop\PHOTOS\DLF\IMG_6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4329114" cy="3246836"/>
          </a:xfrm>
          <a:prstGeom prst="rect">
            <a:avLst/>
          </a:prstGeom>
          <a:noFill/>
        </p:spPr>
      </p:pic>
      <p:pic>
        <p:nvPicPr>
          <p:cNvPr id="2052" name="Picture 4" descr="C:\Users\Praveen\Desktop\PHOTOS\DLF\IMG_64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22320" y="2071687"/>
            <a:ext cx="3328515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Lecture on </a:t>
            </a:r>
            <a:r>
              <a:rPr lang="en-US" dirty="0" err="1" smtClean="0"/>
              <a:t>Lanscapinng</a:t>
            </a:r>
            <a:r>
              <a:rPr lang="en-US" dirty="0" smtClean="0"/>
              <a:t> Career  by Mr. Krishna Kumar, CEO- </a:t>
            </a:r>
            <a:r>
              <a:rPr lang="en-US" dirty="0" err="1" smtClean="0"/>
              <a:t>Xaxis</a:t>
            </a:r>
            <a:r>
              <a:rPr lang="en-US" dirty="0" smtClean="0"/>
              <a:t> 17.02.17</a:t>
            </a:r>
            <a:endParaRPr lang="en-IN" dirty="0"/>
          </a:p>
        </p:txBody>
      </p:sp>
      <p:pic>
        <p:nvPicPr>
          <p:cNvPr id="6146" name="Picture 2" descr="C:\Users\Praveen\Desktop\pictures\IMG_9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7215206" cy="4058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 with Google Community Manager 17.02.17</a:t>
            </a:r>
            <a:endParaRPr lang="en-IN" dirty="0"/>
          </a:p>
        </p:txBody>
      </p:sp>
      <p:pic>
        <p:nvPicPr>
          <p:cNvPr id="7171" name="Picture 3" descr="C:\Users\Praveen\Desktop\photo\IMG-20170213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6953267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Case Study Discussion</a:t>
            </a:r>
            <a:endParaRPr lang="en-IN" dirty="0"/>
          </a:p>
        </p:txBody>
      </p:sp>
      <p:pic>
        <p:nvPicPr>
          <p:cNvPr id="8194" name="Picture 2" descr="C:\Users\Praveen\Desktop\photo\IMG-20170216-WA0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00174"/>
            <a:ext cx="6096011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International Conference in Putra </a:t>
            </a:r>
            <a:r>
              <a:rPr lang="en-US" sz="2400" dirty="0" err="1" smtClean="0"/>
              <a:t>Intelek</a:t>
            </a:r>
            <a:r>
              <a:rPr lang="en-US" sz="2400" dirty="0" smtClean="0"/>
              <a:t> International College, KL, Malaysia – 19-22, July 2017</a:t>
            </a:r>
            <a:endParaRPr lang="en-IN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18037"/>
            <a:ext cx="7119950" cy="53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Dr.S.Praveen</a:t>
            </a:r>
            <a:r>
              <a:rPr lang="en-US" b="1" dirty="0" smtClean="0"/>
              <a:t> Kumar</a:t>
            </a:r>
            <a:br>
              <a:rPr lang="en-US" b="1" dirty="0" smtClean="0"/>
            </a:br>
            <a:r>
              <a:rPr lang="en-US" b="1" dirty="0" smtClean="0"/>
              <a:t>Director – MBA ,</a:t>
            </a:r>
            <a:br>
              <a:rPr lang="en-US" b="1" dirty="0" smtClean="0"/>
            </a:br>
            <a:r>
              <a:rPr lang="en-US" b="1" dirty="0" smtClean="0"/>
              <a:t>Bharath University,</a:t>
            </a:r>
            <a:br>
              <a:rPr lang="en-US" b="1" dirty="0" smtClean="0"/>
            </a:br>
            <a:r>
              <a:rPr lang="en-US" b="1" dirty="0" smtClean="0"/>
              <a:t>Chennai</a:t>
            </a:r>
            <a:br>
              <a:rPr lang="en-US" b="1" dirty="0" smtClean="0"/>
            </a:br>
            <a:r>
              <a:rPr lang="en-US" b="1" dirty="0" smtClean="0"/>
              <a:t>Mobile: 9840051344</a:t>
            </a:r>
            <a:endParaRPr lang="en-IN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Guest Lecture on Strategies in Service Marketing by a Team of Experts from McDonald’s – 25.02.16</a:t>
            </a:r>
            <a:endParaRPr lang="en-IN" sz="3200" dirty="0"/>
          </a:p>
        </p:txBody>
      </p:sp>
      <p:pic>
        <p:nvPicPr>
          <p:cNvPr id="3074" name="Picture 2" descr="C:\Users\Praveen\Desktop\PHOTOS\GUEST LECTURES\IMG_56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5857916" cy="4393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An Orientation on Internship - Opportunities &amp; Challenges by </a:t>
            </a:r>
            <a:r>
              <a:rPr lang="en-US" sz="3200" dirty="0" err="1" smtClean="0"/>
              <a:t>Mr.Sri</a:t>
            </a:r>
            <a:r>
              <a:rPr lang="en-US" sz="3200" dirty="0" smtClean="0"/>
              <a:t> Kumar, Director – </a:t>
            </a:r>
            <a:r>
              <a:rPr lang="en-US" sz="3200" dirty="0" err="1" smtClean="0"/>
              <a:t>Dr.Smilez</a:t>
            </a:r>
            <a:r>
              <a:rPr lang="en-US" sz="3200" dirty="0" smtClean="0"/>
              <a:t> Chain of Dental Hospitals and CEO of </a:t>
            </a:r>
            <a:r>
              <a:rPr lang="en-US" sz="3200" dirty="0" err="1" smtClean="0"/>
              <a:t>SkillsGrow</a:t>
            </a:r>
            <a:r>
              <a:rPr lang="en-US" sz="3200" dirty="0" smtClean="0"/>
              <a:t> on 20.07.16</a:t>
            </a:r>
            <a:endParaRPr lang="en-IN" sz="3200" dirty="0"/>
          </a:p>
        </p:txBody>
      </p:sp>
      <p:pic>
        <p:nvPicPr>
          <p:cNvPr id="4098" name="Picture 2" descr="C:\Users\Praveen\Desktop\PHOTOS\GUEST LECTURES\IMG_92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7072362" cy="3978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Guest Lecture on Mapping the Career by </a:t>
            </a:r>
            <a:r>
              <a:rPr lang="en-US" sz="3200" dirty="0" err="1" smtClean="0"/>
              <a:t>Mr.Bhasker</a:t>
            </a:r>
            <a:r>
              <a:rPr lang="en-US" sz="3200" dirty="0" smtClean="0"/>
              <a:t>, Director – Princeton Group on 20.07.16</a:t>
            </a:r>
            <a:endParaRPr lang="en-IN" sz="3200" dirty="0"/>
          </a:p>
        </p:txBody>
      </p:sp>
      <p:pic>
        <p:nvPicPr>
          <p:cNvPr id="5122" name="Picture 2" descr="C:\Users\Praveen\Desktop\PHOTOS\GUEST LECTURES\IMG_92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572428" cy="4259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Internship Recruitment Drive by </a:t>
            </a:r>
            <a:r>
              <a:rPr lang="en-US" dirty="0" err="1" smtClean="0"/>
              <a:t>Zenworks</a:t>
            </a:r>
            <a:r>
              <a:rPr lang="en-US" dirty="0" smtClean="0"/>
              <a:t>, Bangalore </a:t>
            </a:r>
            <a:r>
              <a:rPr lang="en-US" smtClean="0"/>
              <a:t>on 02.08.17</a:t>
            </a:r>
            <a:endParaRPr lang="en-IN" dirty="0"/>
          </a:p>
        </p:txBody>
      </p:sp>
      <p:pic>
        <p:nvPicPr>
          <p:cNvPr id="6146" name="Picture 2" descr="C:\Users\Praveen\Desktop\PHOTOS\GUEST LECTURES\IMG_95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6147" name="Picture 3" descr="C:\Users\Praveen\Desktop\PHOTOS\GUEST LECTURES\IMG_95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Guest Lecture on Internet of Things by </a:t>
            </a:r>
            <a:r>
              <a:rPr lang="en-US" sz="3200" dirty="0" err="1" smtClean="0"/>
              <a:t>Mr.Amirthanathan</a:t>
            </a:r>
            <a:r>
              <a:rPr lang="en-US" sz="3200" dirty="0" smtClean="0"/>
              <a:t>, Delivery Head, Tech Mahindra on 02.08.16</a:t>
            </a:r>
            <a:endParaRPr lang="en-IN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29360"/>
          <a:stretch>
            <a:fillRect/>
          </a:stretch>
        </p:blipFill>
        <p:spPr bwMode="auto">
          <a:xfrm>
            <a:off x="1500166" y="1643050"/>
            <a:ext cx="5929354" cy="434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Interdepartmental  Competitions to Commemorate the First Anniversary of Dr.APJ Abdul </a:t>
            </a:r>
            <a:r>
              <a:rPr lang="en-US" sz="3200" dirty="0" err="1" smtClean="0"/>
              <a:t>Kalam</a:t>
            </a:r>
            <a:r>
              <a:rPr lang="en-US" sz="3200" dirty="0" smtClean="0"/>
              <a:t> on 27.07.16</a:t>
            </a:r>
            <a:endParaRPr lang="en-IN" sz="3200" dirty="0"/>
          </a:p>
        </p:txBody>
      </p:sp>
      <p:pic>
        <p:nvPicPr>
          <p:cNvPr id="7170" name="Picture 2" descr="C:\Users\Praveen\Desktop\Department Events\Photo Transfer\Mobile Camera 08.08.16\IMG-20160727-WA0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214843" cy="3286148"/>
          </a:xfrm>
          <a:prstGeom prst="rect">
            <a:avLst/>
          </a:prstGeom>
          <a:noFill/>
        </p:spPr>
      </p:pic>
      <p:pic>
        <p:nvPicPr>
          <p:cNvPr id="7171" name="Picture 3" descr="C:\Users\Praveen\Desktop\Department Events\Photo Transfer\Mobile Camera 08.08.16\IMG-20160802-WA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71678"/>
            <a:ext cx="418818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334</Words>
  <Application>Microsoft Office PowerPoint</Application>
  <PresentationFormat>On-screen Show (4:3)</PresentationFormat>
  <Paragraphs>34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Events 2016-17</vt:lpstr>
      <vt:lpstr>Beach Cleaning – 18.02.16</vt:lpstr>
      <vt:lpstr>Industrial Visit to Barclays Bank, DLF – 22.03.16 </vt:lpstr>
      <vt:lpstr>A Guest Lecture on Strategies in Service Marketing by a Team of Experts from McDonald’s – 25.02.16</vt:lpstr>
      <vt:lpstr>An Orientation on Internship - Opportunities &amp; Challenges by Mr.Sri Kumar, Director – Dr.Smilez Chain of Dental Hospitals and CEO of SkillsGrow on 20.07.16</vt:lpstr>
      <vt:lpstr>A Guest Lecture on Mapping the Career by Mr.Bhasker, Director – Princeton Group on 20.07.16</vt:lpstr>
      <vt:lpstr>Internship Recruitment Drive by Zenworks, Bangalore on 02.08.17</vt:lpstr>
      <vt:lpstr>A Guest Lecture on Internet of Things by Mr.Amirthanathan, Delivery Head, Tech Mahindra on 02.08.16</vt:lpstr>
      <vt:lpstr>Interdepartmental  Competitions to Commemorate the First Anniversary of Dr.APJ Abdul Kalam on 27.07.16</vt:lpstr>
      <vt:lpstr>Staff Vs Students : Volley Ball Match 05.08.16</vt:lpstr>
      <vt:lpstr>Outbound Case Study Workshop at Mahabalipuram 05.08.16</vt:lpstr>
      <vt:lpstr>Outbound Case Study Workshop at Mahabalipuram 05.08.16</vt:lpstr>
      <vt:lpstr>Prize Distribution for Interdepartmental Competitions to Commemorate the First Anniversary of Dr.APJ Abdul Kalam on 27.07.16  </vt:lpstr>
      <vt:lpstr>Internship Interview by Klare &amp; Jones on 09.08.16</vt:lpstr>
      <vt:lpstr>Internship Interview by Jetpat on 09.08.16</vt:lpstr>
      <vt:lpstr>Outbound Case Study Workshop 3.3.17 in Mahabalipuram</vt:lpstr>
      <vt:lpstr>Workshop at GRT Engineering College 21.02.17</vt:lpstr>
      <vt:lpstr>Resource Person at Dr.MGR University, FDP Programme</vt:lpstr>
      <vt:lpstr>St.Mary’s HSS School, 3.3.17</vt:lpstr>
      <vt:lpstr>Kalaigner TV – Kalvi Chelvam (Jan 2017)</vt:lpstr>
      <vt:lpstr>International Conference – Iran (Dec 2016)</vt:lpstr>
      <vt:lpstr>International Conference Malaysia (March 2016)</vt:lpstr>
      <vt:lpstr>2 nd Rank in the Career Connect Ranking of Best B School (Feb 2017)</vt:lpstr>
      <vt:lpstr>8 th Rank in the Business Today Ranking of Best B Schools (Dec 2016)</vt:lpstr>
      <vt:lpstr>MoU signed with Xaxis and Edufic</vt:lpstr>
      <vt:lpstr>Guest Lecture by Mr.Naren, Professor, Intelek International College, Malayasia – 09.02.17</vt:lpstr>
      <vt:lpstr>Guest Lecture on Project Management by a Team from Synergy Tech on 21.02.17</vt:lpstr>
      <vt:lpstr>Interdepartmental Competitions 20.03.17 </vt:lpstr>
      <vt:lpstr>Guest Lecture on Gearing up for Placements by Prof.Gandhi 14.03.17</vt:lpstr>
      <vt:lpstr>Guest Lecture on Lanscapinng Career  by Mr. Krishna Kumar, CEO- Xaxis 17.02.17</vt:lpstr>
      <vt:lpstr>Interaction with Google Community Manager 17.02.17</vt:lpstr>
      <vt:lpstr>Video Case Study Discussion</vt:lpstr>
      <vt:lpstr>International Conference in Putra Intelek International College, KL, Malaysia – 19-22, July 2017</vt:lpstr>
      <vt:lpstr>Dr.S.Praveen Kumar Director – MBA , Bharath University, Chennai Mobile: 9840051344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Outbound Case Study Workshop 3.3.17</dc:title>
  <dc:creator>Praveen</dc:creator>
  <cp:lastModifiedBy>Praveen</cp:lastModifiedBy>
  <cp:revision>10</cp:revision>
  <dcterms:created xsi:type="dcterms:W3CDTF">2017-03-06T10:28:53Z</dcterms:created>
  <dcterms:modified xsi:type="dcterms:W3CDTF">2017-07-11T04:01:05Z</dcterms:modified>
</cp:coreProperties>
</file>